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sldIdLst>
    <p:sldId id="257" r:id="rId2"/>
    <p:sldId id="277" r:id="rId3"/>
    <p:sldId id="259" r:id="rId4"/>
    <p:sldId id="265" r:id="rId5"/>
    <p:sldId id="261" r:id="rId6"/>
    <p:sldId id="266" r:id="rId7"/>
    <p:sldId id="269" r:id="rId8"/>
    <p:sldId id="270" r:id="rId9"/>
    <p:sldId id="268" r:id="rId10"/>
    <p:sldId id="267" r:id="rId11"/>
    <p:sldId id="271" r:id="rId12"/>
    <p:sldId id="272" r:id="rId13"/>
    <p:sldId id="274" r:id="rId14"/>
    <p:sldId id="275" r:id="rId15"/>
    <p:sldId id="278" r:id="rId16"/>
    <p:sldId id="279" r:id="rId17"/>
    <p:sldId id="280" r:id="rId18"/>
    <p:sldId id="281" r:id="rId19"/>
    <p:sldId id="282" r:id="rId20"/>
    <p:sldId id="283" r:id="rId21"/>
    <p:sldId id="263" r:id="rId22"/>
  </p:sldIdLst>
  <p:sldSz cx="9144000" cy="6858000" type="screen4x3"/>
  <p:notesSz cx="6858000" cy="9144000"/>
  <p:embeddedFontLst>
    <p:embeddedFont>
      <p:font typeface="맑은 고딕" pitchFamily="50" charset="-127"/>
      <p:regular r:id="rId24"/>
      <p:bold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배달의민족 주아" pitchFamily="18" charset="-127"/>
      <p:regular r:id="rId30"/>
    </p:embeddedFont>
    <p:embeddedFont>
      <p:font typeface="Calibri Light" charset="0"/>
      <p:regular r:id="rId31"/>
      <p:italic r:id="rId32"/>
    </p:embeddedFont>
    <p:embeddedFont>
      <p:font typeface="a파도소리" pitchFamily="18" charset="-127"/>
      <p:regular r:id="rId33"/>
    </p:embeddedFont>
    <p:embeddedFont>
      <p:font typeface="Arial Black" pitchFamily="34" charset="0"/>
      <p:bold r:id="rId34"/>
    </p:embeddedFont>
    <p:embeddedFont>
      <p:font typeface="-윤고딕330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8" autoAdjust="0"/>
    <p:restoredTop sz="94660" autoAdjust="0"/>
  </p:normalViewPr>
  <p:slideViewPr>
    <p:cSldViewPr snapToGrid="0" showGuides="1">
      <p:cViewPr varScale="1">
        <p:scale>
          <a:sx n="73" d="100"/>
          <a:sy n="73" d="100"/>
        </p:scale>
        <p:origin x="-3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368D-9F6A-4AE3-A5E5-E4B0195D3AD8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1C1E3-BAED-4452-AB9F-1FEE8B518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0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9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7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7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8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5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3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1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95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4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70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7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2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7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B933-3EF7-4CC7-AA26-D78F941C1A1E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5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www.google.co.kr/url?sa=i&amp;rct=j&amp;q=&amp;esrc=s&amp;source=images&amp;cd=&amp;ved=0ahUKEwiph-Lc0JjQAhVMVbwKHYRHBzkQjRwIBw&amp;url=https://www.youtube.com/watch?v=k2TG6PY6Hpk&amp;bvm=bv.138169073,d.dGc&amp;psig=AFQjCNETV30bAwMOpu0BmOXp7RkO7EwbiA&amp;ust=147867632494221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99792" y="2155542"/>
            <a:ext cx="5758408" cy="1141205"/>
          </a:xfrm>
        </p:spPr>
        <p:txBody>
          <a:bodyPr>
            <a:noAutofit/>
          </a:bodyPr>
          <a:lstStyle/>
          <a:p>
            <a:pPr algn="r"/>
            <a:r>
              <a:rPr lang="en-US" altLang="ko-KR" sz="4000" dirty="0">
                <a:solidFill>
                  <a:srgbClr val="00B050"/>
                </a:solidFill>
                <a:latin typeface="a파도소리" pitchFamily="18" charset="-127"/>
                <a:ea typeface="a파도소리" pitchFamily="18" charset="-127"/>
              </a:rPr>
              <a:t>Forest</a:t>
            </a:r>
            <a:r>
              <a:rPr lang="en-US" altLang="ko-KR" sz="4000" dirty="0">
                <a:latin typeface="a파도소리" pitchFamily="18" charset="-127"/>
                <a:ea typeface="a파도소리" pitchFamily="18" charset="-127"/>
              </a:rPr>
              <a:t> de </a:t>
            </a:r>
            <a:r>
              <a:rPr lang="en-US" altLang="ko-KR" sz="4000" dirty="0">
                <a:solidFill>
                  <a:srgbClr val="00B0F0"/>
                </a:solidFill>
                <a:latin typeface="a파도소리" pitchFamily="18" charset="-127"/>
                <a:ea typeface="a파도소리" pitchFamily="18" charset="-127"/>
              </a:rPr>
              <a:t>Amigo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a파도소리" pitchFamily="18" charset="-127"/>
              <a:ea typeface="a파도소리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45214" y="3514004"/>
            <a:ext cx="2843210" cy="284612"/>
          </a:xfrm>
        </p:spPr>
        <p:txBody>
          <a:bodyPr>
            <a:normAutofit/>
          </a:bodyPr>
          <a:lstStyle/>
          <a:p>
            <a:pPr algn="r"/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3357554" y="214311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57554" y="386846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>
            <a:off x="3059832" y="2143116"/>
            <a:ext cx="5298382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/>
          <p:nvPr/>
        </p:nvCxnSpPr>
        <p:spPr>
          <a:xfrm>
            <a:off x="3059832" y="3868466"/>
            <a:ext cx="5339231" cy="317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5500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10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5545214" y="4016787"/>
            <a:ext cx="2843210" cy="1234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2012180026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유승현 </a:t>
            </a:r>
            <a:endParaRPr lang="en-US" altLang="ko-KR" sz="1400" b="1" dirty="0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2012182005 </a:t>
            </a:r>
            <a:r>
              <a:rPr lang="en-US" altLang="ko-KR" sz="1400" b="1" dirty="0" err="1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김원호</a:t>
            </a:r>
            <a:endParaRPr lang="en-US" altLang="ko-KR" sz="1400" b="1" dirty="0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2012182019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신원섭</a:t>
            </a:r>
            <a:endParaRPr lang="en-US" altLang="ko-KR" sz="1400" b="1" dirty="0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2012182034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전상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10X10" charset="0"/>
                <a:ea typeface="10X10" charset="0"/>
              </a:rPr>
              <a:t>훈</a:t>
            </a:r>
            <a:endParaRPr lang="en-US" altLang="ko-KR" sz="1400" b="1" dirty="0" smtClean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  <a:p>
            <a:pPr algn="r" eaLnBrk="0">
              <a:lnSpc>
                <a:spcPct val="100000"/>
              </a:lnSpc>
              <a:spcBef>
                <a:spcPts val="600"/>
              </a:spcBef>
            </a:pPr>
            <a:endParaRPr lang="ko-KR" altLang="en-US" sz="1400" b="1" dirty="0">
              <a:solidFill>
                <a:schemeClr val="accent6">
                  <a:lumMod val="75000"/>
                </a:schemeClr>
              </a:solidFill>
              <a:latin typeface="10X10" charset="0"/>
              <a:ea typeface="10X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기믹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54171" y="2209072"/>
            <a:ext cx="7673896" cy="4351655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666"/>
              </p:ext>
            </p:extLst>
          </p:nvPr>
        </p:nvGraphicFramePr>
        <p:xfrm>
          <a:off x="663388" y="1932692"/>
          <a:ext cx="7646636" cy="3561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3318"/>
                <a:gridCol w="3823318"/>
              </a:tblGrid>
              <a:tr h="20879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823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그림 </a:t>
                      </a:r>
                      <a:r>
                        <a:rPr lang="en-US" altLang="ko-KR" sz="1100" dirty="0" smtClean="0"/>
                        <a:t>10,11) </a:t>
                      </a:r>
                      <a:r>
                        <a:rPr lang="ko-KR" altLang="en-US" sz="1100" dirty="0" err="1" smtClean="0"/>
                        <a:t>기믹을</a:t>
                      </a:r>
                      <a:r>
                        <a:rPr lang="ko-KR" altLang="en-US" sz="1100" dirty="0" smtClean="0"/>
                        <a:t> 이용한 플레이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err="1" smtClean="0"/>
                        <a:t>브라더스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19150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각 캐릭터는 다양한 </a:t>
                      </a:r>
                      <a:r>
                        <a:rPr lang="ko-KR" altLang="en-US" sz="2400" dirty="0" err="1" smtClean="0"/>
                        <a:t>기믹을</a:t>
                      </a:r>
                      <a:r>
                        <a:rPr lang="ko-KR" altLang="en-US" sz="2400" dirty="0" smtClean="0"/>
                        <a:t> 활용하여 </a:t>
                      </a:r>
                      <a:r>
                        <a:rPr lang="ko-KR" altLang="en-US" sz="2400" dirty="0" err="1" smtClean="0"/>
                        <a:t>맵을</a:t>
                      </a:r>
                      <a:r>
                        <a:rPr lang="ko-KR" altLang="en-US" sz="2400" dirty="0" smtClean="0"/>
                        <a:t> 진행한다</a:t>
                      </a:r>
                      <a:r>
                        <a:rPr lang="en-US" altLang="ko-KR" sz="240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14" y="1990477"/>
            <a:ext cx="3534386" cy="198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362" y="1990477"/>
            <a:ext cx="3561172" cy="198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6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기믹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54171" y="2209072"/>
            <a:ext cx="7673896" cy="4351655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38092" y="2054227"/>
            <a:ext cx="7714237" cy="3270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언덕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주변의 사물을 이용하여 지렛대를 만듦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토끼가 언덕을 올라가 지렛대로 떨어지며 비버를 언덕 위로 올려줌</a:t>
            </a:r>
            <a:endParaRPr lang="en-US" altLang="ko-KR" sz="1600" dirty="0" smtClean="0"/>
          </a:p>
          <a:p>
            <a:r>
              <a:rPr lang="ko-KR" altLang="en-US" sz="2000" dirty="0" smtClean="0"/>
              <a:t>늪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캐릭터들로 나무들을 운반해 </a:t>
            </a:r>
            <a:r>
              <a:rPr lang="ko-KR" altLang="en-US" sz="1600" dirty="0"/>
              <a:t>뗏</a:t>
            </a:r>
            <a:r>
              <a:rPr lang="ko-KR" altLang="en-US" sz="1600" dirty="0" smtClean="0"/>
              <a:t>목을 만든다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플레이어는 헤드 </a:t>
            </a:r>
            <a:r>
              <a:rPr lang="ko-KR" altLang="en-US" sz="1600" dirty="0" err="1" smtClean="0"/>
              <a:t>트래킹으로</a:t>
            </a:r>
            <a:r>
              <a:rPr lang="ko-KR" altLang="en-US" sz="1600" dirty="0" smtClean="0"/>
              <a:t> 악어를 유인하고 캐릭터를 무사히 건너게 한다</a:t>
            </a:r>
            <a:r>
              <a:rPr lang="en-US" altLang="ko-KR" sz="1600" dirty="0" smtClean="0"/>
              <a:t>.</a:t>
            </a:r>
            <a:endParaRPr lang="en-US" altLang="ko-KR" sz="1200" dirty="0" smtClean="0"/>
          </a:p>
          <a:p>
            <a:r>
              <a:rPr lang="ko-KR" altLang="en-US" sz="2000" dirty="0" smtClean="0"/>
              <a:t>강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비버는 강을 건너 건너편의 나무를 쓰러뜨림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토끼는 나무를 건넘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원숭이들이 사과를 던지면서 방해함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829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기믹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54171" y="2209072"/>
            <a:ext cx="7673896" cy="4351655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38092" y="2054227"/>
            <a:ext cx="7714237" cy="3270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숲 </a:t>
            </a:r>
            <a:endParaRPr lang="en-US" altLang="ko-KR" sz="2000" dirty="0"/>
          </a:p>
          <a:p>
            <a:pPr lvl="1"/>
            <a:r>
              <a:rPr lang="ko-KR" altLang="en-US" sz="1600" dirty="0"/>
              <a:t>주변에 수풀이 무성하고 곳곳에 벌통이 숨겨져 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캐릭터가 벌통을 건드리고 가면 벌들이 나와 플레이어의 시야를 방해함</a:t>
            </a:r>
            <a:endParaRPr lang="en-US" altLang="ko-KR" sz="1600" dirty="0"/>
          </a:p>
          <a:p>
            <a:pPr lvl="1"/>
            <a:r>
              <a:rPr lang="ko-KR" altLang="en-US" sz="1600" dirty="0"/>
              <a:t>비버가 나무를 쓰러뜨려 방해를 막을 수 있다</a:t>
            </a:r>
            <a:endParaRPr lang="en-US" altLang="ko-KR" sz="1600" dirty="0"/>
          </a:p>
          <a:p>
            <a:r>
              <a:rPr lang="ko-KR" altLang="en-US" sz="2000" dirty="0"/>
              <a:t>협곡 </a:t>
            </a:r>
            <a:endParaRPr lang="en-US" altLang="ko-KR" sz="2000" dirty="0"/>
          </a:p>
          <a:p>
            <a:pPr lvl="1"/>
            <a:r>
              <a:rPr lang="ko-KR" altLang="en-US" sz="1600" dirty="0"/>
              <a:t>길이 큰 바위로 막혀있음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토끼가 위로 올라가 적당한 크기의 돌들을 아래로 </a:t>
            </a:r>
            <a:r>
              <a:rPr lang="ko-KR" altLang="en-US" sz="1600" dirty="0" smtClean="0"/>
              <a:t>떨어뜨림</a:t>
            </a:r>
            <a:endParaRPr lang="en-US" altLang="ko-KR" sz="1600" dirty="0"/>
          </a:p>
          <a:p>
            <a:pPr lvl="1"/>
            <a:r>
              <a:rPr lang="ko-KR" altLang="en-US" sz="1600" dirty="0"/>
              <a:t>비버가 떨어 진 돌들로 계단을 만들어 지나감</a:t>
            </a:r>
            <a:endParaRPr lang="en-US" altLang="ko-KR" sz="1600" dirty="0"/>
          </a:p>
          <a:p>
            <a:r>
              <a:rPr lang="ko-KR" altLang="en-US" sz="2000" dirty="0"/>
              <a:t>보스스테이지 </a:t>
            </a:r>
            <a:endParaRPr lang="en-US" altLang="ko-KR" sz="2000" dirty="0"/>
          </a:p>
          <a:p>
            <a:pPr lvl="1"/>
            <a:r>
              <a:rPr lang="ko-KR" altLang="en-US" sz="1600" dirty="0"/>
              <a:t>고릴라는 항상 토끼를 향해 돌진함</a:t>
            </a:r>
            <a:endParaRPr lang="en-US" altLang="ko-KR" sz="1600" dirty="0"/>
          </a:p>
          <a:p>
            <a:pPr lvl="1"/>
            <a:r>
              <a:rPr lang="ko-KR" altLang="en-US" sz="1600" dirty="0"/>
              <a:t>비버는 주위의 나무를 갉아 쓰러뜨려 고릴라를 넘어뜨림</a:t>
            </a:r>
            <a:endParaRPr lang="en-US" altLang="ko-KR" sz="1600" dirty="0"/>
          </a:p>
          <a:p>
            <a:pPr lvl="1"/>
            <a:r>
              <a:rPr lang="ko-KR" altLang="en-US" sz="1600" dirty="0"/>
              <a:t>토끼는 넘어진 고릴라에게 다가가 화살을 뽑음 </a:t>
            </a:r>
            <a:r>
              <a:rPr lang="en-US" altLang="ko-KR" sz="1600" dirty="0"/>
              <a:t>(3</a:t>
            </a:r>
            <a:r>
              <a:rPr lang="ko-KR" altLang="en-US" sz="1600" dirty="0"/>
              <a:t>회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15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맵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 구조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78920"/>
              </p:ext>
            </p:extLst>
          </p:nvPr>
        </p:nvGraphicFramePr>
        <p:xfrm>
          <a:off x="663388" y="1746325"/>
          <a:ext cx="7646636" cy="42474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3318"/>
                <a:gridCol w="3823318"/>
              </a:tblGrid>
              <a:tr h="38207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각 스테이지 별 씬 구분</a:t>
                      </a:r>
                      <a:endParaRPr lang="en-US" altLang="ko-KR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 smtClean="0"/>
                        <a:t>     (</a:t>
                      </a:r>
                      <a:r>
                        <a:rPr lang="ko-KR" altLang="en-US" dirty="0" smtClean="0"/>
                        <a:t>포탈을 통한 이동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aseline="0" dirty="0" smtClean="0"/>
                        <a:t>- </a:t>
                      </a:r>
                      <a:r>
                        <a:rPr lang="ko-KR" altLang="en-US" baseline="0" dirty="0" smtClean="0"/>
                        <a:t>각각의 씬 최대 크기 </a:t>
                      </a:r>
                      <a:r>
                        <a:rPr lang="en-US" altLang="ko-KR" baseline="0" dirty="0" smtClean="0"/>
                        <a:t>: 60x60x30(m)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aseline="0" dirty="0" smtClean="0"/>
                        <a:t>- </a:t>
                      </a:r>
                      <a:r>
                        <a:rPr lang="ko-KR" altLang="en-US" baseline="0" dirty="0" smtClean="0"/>
                        <a:t>기본 나무의 크기 </a:t>
                      </a:r>
                      <a:r>
                        <a:rPr lang="en-US" altLang="ko-KR" baseline="0" dirty="0" smtClean="0"/>
                        <a:t>: 3m</a:t>
                      </a:r>
                    </a:p>
                  </a:txBody>
                  <a:tcPr/>
                </a:tc>
              </a:tr>
              <a:tr h="2330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그림</a:t>
                      </a:r>
                      <a:r>
                        <a:rPr lang="en-US" altLang="ko-KR" sz="1100" dirty="0" smtClean="0"/>
                        <a:t>12)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선형적 </a:t>
                      </a:r>
                      <a:r>
                        <a:rPr lang="ko-KR" altLang="en-US" sz="1100" baseline="0" dirty="0" err="1" smtClean="0"/>
                        <a:t>맵</a:t>
                      </a:r>
                      <a:r>
                        <a:rPr lang="ko-KR" altLang="en-US" sz="1100" baseline="0" dirty="0" smtClean="0"/>
                        <a:t> 구조 </a:t>
                      </a:r>
                      <a:endParaRPr lang="en-US" altLang="ko-KR" sz="1100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(</a:t>
                      </a:r>
                      <a:r>
                        <a:rPr lang="ko-KR" altLang="en-US" sz="1100" baseline="0" dirty="0" err="1" smtClean="0"/>
                        <a:t>블레이드앤소울</a:t>
                      </a:r>
                      <a:r>
                        <a:rPr lang="en-US" altLang="ko-KR" sz="1100" baseline="0" dirty="0" smtClean="0"/>
                        <a:t>)</a:t>
                      </a:r>
                      <a:endParaRPr lang="ko-KR" altLang="en-US" sz="11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23" y="1894546"/>
            <a:ext cx="3518921" cy="364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3024" y="1894546"/>
            <a:ext cx="39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4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20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</a:t>
            </a:r>
            <a:r>
              <a:rPr lang="en-US" altLang="ko-KR" sz="20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 및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7"/>
            <a:ext cx="7886700" cy="3149788"/>
          </a:xfrm>
        </p:spPr>
        <p:txBody>
          <a:bodyPr/>
          <a:lstStyle/>
          <a:p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en-US" altLang="ko-KR" dirty="0"/>
              <a:t>5.5</a:t>
            </a:r>
          </a:p>
          <a:p>
            <a:r>
              <a:rPr lang="en-US" altLang="ko-KR" dirty="0"/>
              <a:t>Visual Studio2015</a:t>
            </a:r>
          </a:p>
          <a:p>
            <a:r>
              <a:rPr lang="en-US" altLang="ko-KR" dirty="0"/>
              <a:t>3DMAX</a:t>
            </a:r>
          </a:p>
          <a:p>
            <a:r>
              <a:rPr lang="en-US" altLang="ko-KR" dirty="0" err="1"/>
              <a:t>zBrush</a:t>
            </a:r>
            <a:endParaRPr lang="en-US" altLang="ko-KR" dirty="0"/>
          </a:p>
          <a:p>
            <a:r>
              <a:rPr lang="en-US" altLang="ko-KR" dirty="0"/>
              <a:t>Oculus Rift SDK</a:t>
            </a:r>
          </a:p>
          <a:p>
            <a:r>
              <a:rPr lang="en-US" altLang="ko-KR" dirty="0"/>
              <a:t>Window 7, </a:t>
            </a:r>
            <a:r>
              <a:rPr lang="en-US" altLang="ko-KR" dirty="0" smtClean="0"/>
              <a:t>10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개발환경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35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4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16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 및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6"/>
            <a:ext cx="7886700" cy="3593541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클라이언트</a:t>
            </a:r>
            <a:endParaRPr lang="en-US" altLang="ko-KR" dirty="0"/>
          </a:p>
          <a:p>
            <a:pPr lvl="1"/>
            <a:r>
              <a:rPr lang="ko-KR" altLang="en-US" dirty="0"/>
              <a:t>각 객체의 상황에 맞춘 </a:t>
            </a:r>
            <a:r>
              <a:rPr lang="en-US" altLang="ko-KR" dirty="0"/>
              <a:t>AI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 err="1"/>
              <a:t>멀미감을</a:t>
            </a:r>
            <a:r>
              <a:rPr lang="ko-KR" altLang="en-US" dirty="0"/>
              <a:t> 줄이기 위한 카메라 움직임 기법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서버</a:t>
            </a:r>
            <a:endParaRPr lang="en-US" altLang="ko-KR" dirty="0"/>
          </a:p>
          <a:p>
            <a:pPr lvl="1"/>
            <a:r>
              <a:rPr lang="ko-KR" altLang="en-US" dirty="0"/>
              <a:t>서버 매니저를 이용한 서버 구축</a:t>
            </a:r>
            <a:endParaRPr lang="en-US" altLang="ko-KR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을 이용한 </a:t>
            </a:r>
            <a:r>
              <a:rPr lang="en-US" altLang="ko-KR" dirty="0"/>
              <a:t>DB</a:t>
            </a:r>
            <a:r>
              <a:rPr lang="ko-KR" altLang="en-US" dirty="0"/>
              <a:t>구축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와 클라이언트간의 연동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그래픽</a:t>
            </a:r>
            <a:endParaRPr lang="en-US" altLang="ko-KR" dirty="0"/>
          </a:p>
          <a:p>
            <a:pPr lvl="1"/>
            <a:r>
              <a:rPr lang="en-US" altLang="ko-KR" dirty="0"/>
              <a:t>3dMax</a:t>
            </a:r>
            <a:r>
              <a:rPr lang="ko-KR" altLang="en-US" dirty="0"/>
              <a:t>를 이용한 모델링 구현</a:t>
            </a:r>
            <a:endParaRPr lang="en-US" altLang="ko-KR" dirty="0"/>
          </a:p>
          <a:p>
            <a:pPr lvl="1"/>
            <a:r>
              <a:rPr lang="en-US" altLang="ko-KR" dirty="0" err="1"/>
              <a:t>Zbrush</a:t>
            </a:r>
            <a:r>
              <a:rPr lang="ko-KR" altLang="en-US" dirty="0"/>
              <a:t>를 이용한 </a:t>
            </a:r>
            <a:r>
              <a:rPr lang="ko-KR" altLang="en-US" dirty="0" err="1"/>
              <a:t>맵소스</a:t>
            </a:r>
            <a:r>
              <a:rPr lang="ko-KR" altLang="en-US" dirty="0"/>
              <a:t> 제작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6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4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16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 및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7"/>
            <a:ext cx="7886700" cy="320357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자신의 </a:t>
            </a:r>
            <a:r>
              <a:rPr lang="ko-KR" altLang="en-US" dirty="0"/>
              <a:t>상황에 맞는 목적을 이용한 </a:t>
            </a:r>
            <a:r>
              <a:rPr lang="en-US" altLang="ko-KR" dirty="0"/>
              <a:t>AI</a:t>
            </a:r>
            <a:r>
              <a:rPr lang="ko-KR" altLang="en-US" dirty="0"/>
              <a:t>구현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/>
              <a:t>멀미감을</a:t>
            </a:r>
            <a:r>
              <a:rPr lang="ko-KR" altLang="en-US" dirty="0"/>
              <a:t> 줄이기 위한 카메라 움직임 기법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헤드트레킹</a:t>
            </a:r>
            <a:r>
              <a:rPr lang="ko-KR" altLang="en-US" dirty="0"/>
              <a:t> 기술 적용</a:t>
            </a:r>
            <a:endParaRPr lang="en-US" altLang="ko-KR" dirty="0"/>
          </a:p>
          <a:p>
            <a:pPr lvl="1"/>
            <a:r>
              <a:rPr lang="en-US" altLang="ko-KR" dirty="0"/>
              <a:t> VR</a:t>
            </a:r>
            <a:r>
              <a:rPr lang="ko-KR" altLang="en-US" dirty="0"/>
              <a:t>기기로 보는 기능 뿐만 아닌 플레이어와 객체 간의 상호작용할 수 있는 조작법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</a:p>
          <a:p>
            <a:pPr lvl="1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클라이언트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4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16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 및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1946646"/>
            <a:ext cx="7886700" cy="359354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DB </a:t>
            </a:r>
            <a:r>
              <a:rPr lang="ko-KR" altLang="en-US" dirty="0"/>
              <a:t>스키마 구축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장소   </a:t>
            </a:r>
            <a:r>
              <a:rPr lang="en-US" altLang="ko-KR" dirty="0"/>
              <a:t>2 . </a:t>
            </a:r>
            <a:r>
              <a:rPr lang="ko-KR" altLang="en-US" dirty="0" err="1"/>
              <a:t>트리거</a:t>
            </a:r>
            <a:r>
              <a:rPr lang="ko-KR" altLang="en-US" dirty="0"/>
              <a:t>  </a:t>
            </a:r>
            <a:r>
              <a:rPr lang="en-US" altLang="ko-KR" dirty="0"/>
              <a:t>3. </a:t>
            </a:r>
            <a:r>
              <a:rPr lang="ko-KR" altLang="en-US" dirty="0"/>
              <a:t>캐릭터 텍스트</a:t>
            </a: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514350" indent="-457200"/>
            <a:r>
              <a:rPr lang="ko-KR" altLang="en-US" dirty="0"/>
              <a:t>서버 매니저 컴포넌트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동기화 객체 설정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객체 내 동기화 변수 설정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서버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4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개발환경 및 기술적 요소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r>
              <a:rPr lang="en-US" altLang="ko-KR" sz="16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개발환경 및 </a:t>
            </a:r>
            <a:r>
              <a:rPr lang="ko-KR" altLang="en-US" sz="1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기술적요소</a:t>
            </a:r>
            <a:endParaRPr lang="ko-KR" altLang="en-US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12693" y="2094563"/>
            <a:ext cx="7886700" cy="281361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바이패드를</a:t>
            </a:r>
            <a:r>
              <a:rPr lang="ko-KR" altLang="en-US" dirty="0"/>
              <a:t> 이용한 애니메이션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zBrush</a:t>
            </a:r>
            <a:r>
              <a:rPr lang="ko-KR" altLang="en-US" dirty="0"/>
              <a:t>를 이용한 </a:t>
            </a:r>
            <a:r>
              <a:rPr lang="ko-KR" altLang="en-US" dirty="0" err="1"/>
              <a:t>스컬핑</a:t>
            </a:r>
            <a:r>
              <a:rPr lang="en-US" altLang="ko-KR" dirty="0"/>
              <a:t>, </a:t>
            </a:r>
            <a:r>
              <a:rPr lang="ko-KR" altLang="en-US" dirty="0"/>
              <a:t>페인팅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기술적 요소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그래픽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 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역할분담 및 개발일정</a:t>
            </a:r>
            <a:endParaRPr kumimoji="0" lang="ko-KR" altLang="en-US" sz="3000" b="1" i="0" u="none" strike="noStrike" kern="1200" cap="none" spc="0" normalizeH="0" baseline="3000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0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</a:t>
            </a:r>
            <a:r>
              <a:rPr lang="en-US" altLang="ko-KR" sz="20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역할분담 및 개발일정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역할분담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11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0744831"/>
              </p:ext>
            </p:extLst>
          </p:nvPr>
        </p:nvGraphicFramePr>
        <p:xfrm>
          <a:off x="628650" y="1825625"/>
          <a:ext cx="8159845" cy="388843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35928"/>
                <a:gridCol w="5923917"/>
              </a:tblGrid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유승현</a:t>
                      </a:r>
                      <a:endParaRPr lang="ko-KR" altLang="en-US" sz="2800" b="1" dirty="0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atin typeface="+mn-ea"/>
                          <a:ea typeface="+mn-ea"/>
                        </a:rPr>
                        <a:t>네트워크 프레임워크</a:t>
                      </a:r>
                      <a:r>
                        <a:rPr lang="en-US" altLang="ko-KR" sz="20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b="0" dirty="0" smtClean="0">
                          <a:latin typeface="+mn-ea"/>
                          <a:ea typeface="+mn-ea"/>
                        </a:rPr>
                        <a:t>사운드</a:t>
                      </a:r>
                      <a:r>
                        <a:rPr lang="en-US" altLang="ko-KR" sz="2000" b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2000" b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0" baseline="0" dirty="0" smtClean="0">
                          <a:latin typeface="+mn-ea"/>
                          <a:ea typeface="+mn-ea"/>
                        </a:rPr>
                        <a:t>텍스트</a:t>
                      </a:r>
                      <a:r>
                        <a:rPr lang="en-US" altLang="ko-KR" sz="2000" b="0" baseline="0" dirty="0" smtClean="0">
                          <a:latin typeface="+mn-ea"/>
                          <a:ea typeface="+mn-ea"/>
                        </a:rPr>
                        <a:t>, 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김원호</a:t>
                      </a:r>
                      <a:endParaRPr lang="ko-KR" altLang="en-US" sz="2800" b="1" dirty="0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클라이언트 프레임워크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, AI, 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카메라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전상훈</a:t>
                      </a:r>
                      <a:endParaRPr lang="ko-KR" altLang="en-US" sz="2800" b="1" dirty="0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클라이언트 프레임워크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 err="1" smtClean="0">
                          <a:latin typeface="+mn-ea"/>
                          <a:ea typeface="+mn-ea"/>
                        </a:rPr>
                        <a:t>기믹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dirty="0" err="1" smtClean="0">
                          <a:latin typeface="+mn-ea"/>
                          <a:ea typeface="+mn-ea"/>
                        </a:rPr>
                        <a:t>트리거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 err="1" smtClean="0">
                          <a:latin typeface="+mn-ea"/>
                          <a:ea typeface="+mn-ea"/>
                        </a:rPr>
                        <a:t>맵툴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  <a:tr h="972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신원섭</a:t>
                      </a:r>
                      <a:endParaRPr lang="ko-KR" altLang="en-US" sz="2800" b="1" dirty="0"/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캐릭터 모델링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 err="1" smtClean="0">
                          <a:latin typeface="+mn-ea"/>
                          <a:ea typeface="+mn-ea"/>
                        </a:rPr>
                        <a:t>맵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 소스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애니메이션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121904" marR="121904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4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목차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815524" y="1720793"/>
            <a:ext cx="1757172" cy="2014596"/>
            <a:chOff x="1042665" y="2524798"/>
            <a:chExt cx="1757172" cy="2014596"/>
          </a:xfrm>
        </p:grpSpPr>
        <p:sp>
          <p:nvSpPr>
            <p:cNvPr id="89" name="타원 88"/>
            <p:cNvSpPr/>
            <p:nvPr/>
          </p:nvSpPr>
          <p:spPr>
            <a:xfrm>
              <a:off x="1042665" y="2770341"/>
              <a:ext cx="1757172" cy="176905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632207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1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99678" y="3454405"/>
              <a:ext cx="158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연구목적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301208" y="1720793"/>
            <a:ext cx="1863101" cy="2024987"/>
            <a:chOff x="4772211" y="2514407"/>
            <a:chExt cx="1863101" cy="2024987"/>
          </a:xfrm>
        </p:grpSpPr>
        <p:sp>
          <p:nvSpPr>
            <p:cNvPr id="93" name="타원 92"/>
            <p:cNvSpPr/>
            <p:nvPr/>
          </p:nvSpPr>
          <p:spPr>
            <a:xfrm>
              <a:off x="4811255" y="2770341"/>
              <a:ext cx="1760649" cy="1769053"/>
            </a:xfrm>
            <a:prstGeom prst="ellipse">
              <a:avLst/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65751" y="2514407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3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772211" y="3546991"/>
              <a:ext cx="1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게임특징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3535505" y="1720793"/>
            <a:ext cx="1863101" cy="2014596"/>
            <a:chOff x="2843127" y="2524798"/>
            <a:chExt cx="1863101" cy="2014596"/>
          </a:xfrm>
        </p:grpSpPr>
        <p:sp>
          <p:nvSpPr>
            <p:cNvPr id="97" name="타원 96"/>
            <p:cNvSpPr/>
            <p:nvPr/>
          </p:nvSpPr>
          <p:spPr>
            <a:xfrm>
              <a:off x="2917545" y="2770341"/>
              <a:ext cx="1760649" cy="1769053"/>
            </a:xfrm>
            <a:prstGeom prst="ellipse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96823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2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43127" y="3493064"/>
              <a:ext cx="1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게임소개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2025805" y="3718186"/>
            <a:ext cx="1863101" cy="2014596"/>
            <a:chOff x="6678272" y="2524798"/>
            <a:chExt cx="1863101" cy="2014596"/>
          </a:xfrm>
        </p:grpSpPr>
        <p:sp>
          <p:nvSpPr>
            <p:cNvPr id="101" name="타원 100"/>
            <p:cNvSpPr/>
            <p:nvPr/>
          </p:nvSpPr>
          <p:spPr>
            <a:xfrm>
              <a:off x="6703869" y="2770341"/>
              <a:ext cx="1760649" cy="1769053"/>
            </a:xfrm>
            <a:prstGeom prst="ellipse">
              <a:avLst/>
            </a:prstGeom>
            <a:solidFill>
              <a:srgbClr val="1D2C12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364411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4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78272" y="3251157"/>
              <a:ext cx="18631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개발환경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및 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기술적 요소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908763" y="3760275"/>
            <a:ext cx="1863101" cy="2014596"/>
            <a:chOff x="6678272" y="2524798"/>
            <a:chExt cx="1863101" cy="2014596"/>
          </a:xfrm>
        </p:grpSpPr>
        <p:sp>
          <p:nvSpPr>
            <p:cNvPr id="105" name="타원 104"/>
            <p:cNvSpPr/>
            <p:nvPr/>
          </p:nvSpPr>
          <p:spPr>
            <a:xfrm>
              <a:off x="6703869" y="2770341"/>
              <a:ext cx="1760649" cy="1769053"/>
            </a:xfrm>
            <a:prstGeom prst="ellipse">
              <a:avLst/>
            </a:prstGeom>
            <a:solidFill>
              <a:srgbClr val="1D2C12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364411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5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678272" y="3251157"/>
              <a:ext cx="18631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역할분담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및 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주아" pitchFamily="18" charset="-127"/>
                  <a:ea typeface="배달의민족 주아" pitchFamily="18" charset="-127"/>
                </a:rPr>
                <a:t>개발일정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6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5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TH 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역할분담 및 개발일정</a:t>
            </a:r>
            <a:endParaRPr kumimoji="0" lang="ko-KR" altLang="en-US" sz="3000" b="1" i="0" u="none" strike="noStrike" kern="1200" cap="none" spc="0" normalizeH="0" baseline="3000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16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역할분담 및 개발일정</a:t>
            </a:r>
            <a:endParaRPr lang="ko-KR" altLang="en-US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개발일정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221772"/>
            <a:ext cx="7886700" cy="249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20" y="4712444"/>
            <a:ext cx="789236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5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066502" y="2177681"/>
            <a:ext cx="5243522" cy="1385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Sandoll 너랑나랑 03 Bold" pitchFamily="34" charset="-127"/>
                <a:cs typeface="+mj-cs"/>
              </a:rPr>
              <a:t>Thank you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Sandoll 너랑나랑 03 Bold" pitchFamily="34" charset="-127"/>
              <a:cs typeface="+mj-cs"/>
            </a:endParaRPr>
          </a:p>
        </p:txBody>
      </p:sp>
      <p:cxnSp>
        <p:nvCxnSpPr>
          <p:cNvPr id="11" name="구부러진 연결선 23"/>
          <p:cNvCxnSpPr/>
          <p:nvPr/>
        </p:nvCxnSpPr>
        <p:spPr>
          <a:xfrm>
            <a:off x="3357554" y="214311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23"/>
          <p:cNvCxnSpPr/>
          <p:nvPr/>
        </p:nvCxnSpPr>
        <p:spPr>
          <a:xfrm>
            <a:off x="3357554" y="392906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1</a:t>
            </a:r>
            <a:r>
              <a:rPr kumimoji="0" lang="en-US" altLang="ko-KR" sz="4400" b="1" i="0" u="none" strike="noStrike" kern="1200" cap="none" spc="0" normalizeH="0" baseline="3000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ST</a:t>
            </a:r>
            <a:r>
              <a:rPr kumimoji="0" lang="en-US" altLang="ko-KR" sz="4400" b="1" i="0" u="none" strike="noStrike" kern="1200" cap="none" spc="0" normalizeH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연구목적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5" y="1639709"/>
            <a:ext cx="8088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최근 </a:t>
            </a:r>
            <a:r>
              <a:rPr lang="ko-KR" altLang="en-US" sz="2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주목받고</a:t>
            </a:r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있는 </a:t>
            </a: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VR</a:t>
            </a:r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게임을 만들기 위해 현재 대중화 되어있는 </a:t>
            </a:r>
            <a:r>
              <a:rPr lang="ko-KR" altLang="en-US" sz="2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유니티</a:t>
            </a:r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엔진을 기반으로 구현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1</a:t>
            </a:r>
            <a:r>
              <a:rPr lang="en-US" altLang="ko-KR" sz="20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ST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연구목적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5995" y="2928874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atin typeface="+mn-ea"/>
              </a:rPr>
              <a:t>클라이언트</a:t>
            </a:r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000" dirty="0" smtClean="0">
                <a:latin typeface="+mn-ea"/>
              </a:rPr>
              <a:t>- AI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오브젝트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카메라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atin typeface="+mn-ea"/>
              </a:rPr>
              <a:t>서버</a:t>
            </a:r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다중 </a:t>
            </a:r>
            <a:r>
              <a:rPr lang="ko-KR" altLang="en-US" sz="2000" dirty="0">
                <a:latin typeface="+mn-ea"/>
              </a:rPr>
              <a:t>접속</a:t>
            </a:r>
            <a:r>
              <a:rPr lang="en-US" altLang="ko-KR" sz="2000" dirty="0">
                <a:latin typeface="+mn-ea"/>
              </a:rPr>
              <a:t>(2</a:t>
            </a:r>
            <a:r>
              <a:rPr lang="ko-KR" altLang="en-US" sz="2000" dirty="0">
                <a:latin typeface="+mn-ea"/>
              </a:rPr>
              <a:t>개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atin typeface="+mn-ea"/>
              </a:rPr>
              <a:t>그래픽</a:t>
            </a:r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모델링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애니메이션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맵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소스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6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2</a:t>
            </a:r>
            <a:r>
              <a:rPr lang="en-US" altLang="ko-KR" sz="44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ND</a:t>
            </a:r>
            <a:r>
              <a:rPr kumimoji="0" lang="en-US" altLang="ko-KR" sz="4400" b="1" i="0" u="none" strike="noStrike" kern="1200" cap="none" spc="0" normalizeH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게임소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개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sz="20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N</a:t>
            </a:r>
            <a:r>
              <a:rPr lang="en-US" altLang="ko-KR" sz="2000" b="1" baseline="30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게임소개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5995" y="160951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장르 </a:t>
            </a:r>
            <a:r>
              <a:rPr lang="en-US" altLang="ko-KR" sz="2400" dirty="0" smtClean="0">
                <a:latin typeface="+mn-ea"/>
              </a:rPr>
              <a:t>: </a:t>
            </a:r>
            <a:r>
              <a:rPr lang="ko-KR" altLang="en-US" sz="2400" dirty="0" smtClean="0">
                <a:latin typeface="+mn-ea"/>
              </a:rPr>
              <a:t>어드벤처 </a:t>
            </a:r>
            <a:r>
              <a:rPr lang="ko-KR" altLang="en-US" sz="2400" dirty="0" smtClean="0">
                <a:latin typeface="+mn-ea"/>
              </a:rPr>
              <a:t>게임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플랫폼 </a:t>
            </a:r>
            <a:r>
              <a:rPr lang="en-US" altLang="ko-KR" sz="2400" dirty="0" smtClean="0">
                <a:latin typeface="+mn-ea"/>
              </a:rPr>
              <a:t>: PC &amp; Oculus </a:t>
            </a:r>
            <a:r>
              <a:rPr lang="en-US" altLang="ko-KR" sz="2400" dirty="0" smtClean="0">
                <a:latin typeface="+mn-ea"/>
              </a:rPr>
              <a:t>Rift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시점 </a:t>
            </a:r>
            <a:r>
              <a:rPr lang="en-US" altLang="ko-KR" sz="2400" dirty="0" smtClean="0">
                <a:latin typeface="+mn-ea"/>
              </a:rPr>
              <a:t>: 3</a:t>
            </a:r>
            <a:r>
              <a:rPr lang="ko-KR" altLang="en-US" sz="2400" dirty="0" smtClean="0">
                <a:latin typeface="+mn-ea"/>
              </a:rPr>
              <a:t>인칭 시점</a:t>
            </a:r>
            <a:r>
              <a:rPr lang="en-US" altLang="ko-KR" sz="2400" dirty="0" smtClean="0">
                <a:latin typeface="+mn-ea"/>
              </a:rPr>
              <a:t>(back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view</a:t>
            </a:r>
            <a:r>
              <a:rPr lang="en-US" altLang="ko-KR" sz="2400" dirty="0" smtClean="0">
                <a:latin typeface="+mn-ea"/>
              </a:rPr>
              <a:t>)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게임 진행 </a:t>
            </a:r>
            <a:r>
              <a:rPr lang="en-US" altLang="ko-KR" sz="2400" dirty="0" smtClean="0">
                <a:latin typeface="+mn-ea"/>
              </a:rPr>
              <a:t>: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5817" y="3727612"/>
            <a:ext cx="803161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smtClean="0"/>
              <a:t>플레이어는 </a:t>
            </a:r>
            <a:r>
              <a:rPr lang="en-US" altLang="ko-KR" dirty="0"/>
              <a:t>1p</a:t>
            </a:r>
            <a:r>
              <a:rPr lang="ko-KR" altLang="en-US" dirty="0"/>
              <a:t>일 때는 캐릭터 </a:t>
            </a:r>
            <a:r>
              <a:rPr lang="en-US" altLang="ko-KR" dirty="0"/>
              <a:t>2</a:t>
            </a:r>
            <a:r>
              <a:rPr lang="ko-KR" altLang="en-US" dirty="0"/>
              <a:t>가지를 태그 버튼을 이용하여 둘 다 </a:t>
            </a:r>
            <a:r>
              <a:rPr lang="ko-KR" altLang="en-US" dirty="0" smtClean="0"/>
              <a:t>이용한</a:t>
            </a:r>
            <a:r>
              <a:rPr lang="ko-KR" altLang="en-US" dirty="0" smtClean="0"/>
              <a:t>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smtClean="0"/>
              <a:t>플레이어가 </a:t>
            </a:r>
            <a:r>
              <a:rPr lang="en-US" altLang="ko-KR" dirty="0"/>
              <a:t>2p</a:t>
            </a:r>
            <a:r>
              <a:rPr lang="ko-KR" altLang="en-US" dirty="0"/>
              <a:t>일 때는 캐릭터를 각각 하나씩 </a:t>
            </a:r>
            <a:r>
              <a:rPr lang="ko-KR" altLang="en-US" dirty="0" smtClean="0"/>
              <a:t>이용한다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smtClean="0"/>
              <a:t>플레이어는 </a:t>
            </a:r>
            <a:r>
              <a:rPr lang="ko-KR" altLang="en-US" dirty="0"/>
              <a:t>모든 통로를 지나서 보스에게 도달한다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−"/>
            </a:pPr>
            <a:r>
              <a:rPr lang="ko-KR" altLang="en-US" dirty="0" smtClean="0"/>
              <a:t>통로에 </a:t>
            </a:r>
            <a:r>
              <a:rPr lang="ko-KR" altLang="en-US" dirty="0"/>
              <a:t>있는 </a:t>
            </a:r>
            <a:r>
              <a:rPr lang="ko-KR" altLang="en-US" dirty="0" smtClean="0"/>
              <a:t>다양한 </a:t>
            </a:r>
            <a:r>
              <a:rPr lang="ko-KR" altLang="en-US" dirty="0" err="1" smtClean="0"/>
              <a:t>기믹을</a:t>
            </a:r>
            <a:r>
              <a:rPr lang="ko-KR" altLang="en-US" dirty="0" smtClean="0"/>
              <a:t> </a:t>
            </a:r>
            <a:r>
              <a:rPr lang="ko-KR" altLang="en-US" dirty="0"/>
              <a:t>컨트롤로 지나가거나 헤드 </a:t>
            </a:r>
            <a:r>
              <a:rPr lang="ko-KR" altLang="en-US" dirty="0" err="1" smtClean="0"/>
              <a:t>트래킹을</a:t>
            </a:r>
            <a:r>
              <a:rPr lang="ko-KR" altLang="en-US" dirty="0" smtClean="0"/>
              <a:t> </a:t>
            </a:r>
            <a:r>
              <a:rPr lang="ko-KR" altLang="en-US" dirty="0"/>
              <a:t>이용하여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캐릭터를 </a:t>
            </a:r>
            <a:r>
              <a:rPr lang="ko-KR" altLang="en-US" dirty="0"/>
              <a:t>도와준다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6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플레이어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0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90207"/>
              </p:ext>
            </p:extLst>
          </p:nvPr>
        </p:nvGraphicFramePr>
        <p:xfrm>
          <a:off x="784412" y="1894541"/>
          <a:ext cx="7646894" cy="38990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23447"/>
                <a:gridCol w="382344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토끼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비버</a:t>
                      </a:r>
                      <a:endParaRPr lang="ko-KR" altLang="en-US" dirty="0"/>
                    </a:p>
                  </a:txBody>
                  <a:tcPr/>
                </a:tc>
              </a:tr>
              <a:tr h="28982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215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그림</a:t>
                      </a:r>
                      <a:r>
                        <a:rPr lang="en-US" altLang="ko-KR" sz="1100" dirty="0" smtClean="0"/>
                        <a:t>1) </a:t>
                      </a:r>
                      <a:r>
                        <a:rPr lang="ko-KR" altLang="en-US" sz="1100" dirty="0" smtClean="0"/>
                        <a:t>만화 </a:t>
                      </a:r>
                      <a:r>
                        <a:rPr lang="ko-KR" altLang="en-US" sz="1100" dirty="0" err="1" smtClean="0"/>
                        <a:t>쥬얼펫의</a:t>
                      </a:r>
                      <a:r>
                        <a:rPr lang="ko-KR" altLang="en-US" sz="1100" dirty="0" smtClean="0"/>
                        <a:t> 루비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그림</a:t>
                      </a:r>
                      <a:r>
                        <a:rPr lang="en-US" altLang="ko-KR" sz="1100" dirty="0" smtClean="0"/>
                        <a:t>2) </a:t>
                      </a:r>
                      <a:r>
                        <a:rPr lang="en-US" altLang="ko-KR" sz="1100" dirty="0" err="1" smtClean="0">
                          <a:effectLst/>
                          <a:latin typeface="+mn-ea"/>
                          <a:ea typeface="+mn-ea"/>
                        </a:rPr>
                        <a:t>Julien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err="1" smtClean="0">
                          <a:effectLst/>
                          <a:latin typeface="+mn-ea"/>
                          <a:ea typeface="+mn-ea"/>
                        </a:rPr>
                        <a:t>Tromeur</a:t>
                      </a:r>
                      <a:r>
                        <a:rPr lang="ko-KR" altLang="en-US" sz="1100" dirty="0" smtClean="0">
                          <a:effectLst/>
                        </a:rPr>
                        <a:t>아티스트의</a:t>
                      </a:r>
                      <a:r>
                        <a:rPr lang="ko-KR" altLang="en-US" sz="1100" dirty="0" smtClean="0"/>
                        <a:t> 비버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높은 점프력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빠른 이동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치료기술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물건제작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재료수급</a:t>
                      </a:r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나무</a:t>
                      </a:r>
                      <a:r>
                        <a:rPr lang="en-US" altLang="ko-KR" baseline="0" dirty="0" smtClean="0"/>
                        <a:t>), </a:t>
                      </a:r>
                      <a:r>
                        <a:rPr lang="ko-KR" altLang="en-US" dirty="0" smtClean="0"/>
                        <a:t>수영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44" y="2370574"/>
            <a:ext cx="2757974" cy="265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6" y="2370574"/>
            <a:ext cx="2942440" cy="265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749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컨트롤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러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682220"/>
              </p:ext>
            </p:extLst>
          </p:nvPr>
        </p:nvGraphicFramePr>
        <p:xfrm>
          <a:off x="632012" y="2020346"/>
          <a:ext cx="7879976" cy="3957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9976"/>
              </a:tblGrid>
              <a:tr h="362741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30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그림</a:t>
                      </a:r>
                      <a:r>
                        <a:rPr lang="en-US" altLang="ko-KR" sz="1400" dirty="0" smtClean="0"/>
                        <a:t>3) Xbox one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패드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786970"/>
            <a:ext cx="702945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8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카메라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404561"/>
              </p:ext>
            </p:extLst>
          </p:nvPr>
        </p:nvGraphicFramePr>
        <p:xfrm>
          <a:off x="554038" y="2209800"/>
          <a:ext cx="7673976" cy="325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988"/>
                <a:gridCol w="3836988"/>
              </a:tblGrid>
              <a:tr h="19184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8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그림</a:t>
                      </a:r>
                      <a:r>
                        <a:rPr lang="en-US" altLang="ko-KR" sz="1100" dirty="0" smtClean="0"/>
                        <a:t>4)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시야확인 </a:t>
                      </a:r>
                      <a:endParaRPr lang="en-US" altLang="ko-KR" sz="1100" baseline="0" dirty="0" smtClean="0"/>
                    </a:p>
                    <a:p>
                      <a:pPr algn="ctr" latinLnBrk="1"/>
                      <a:r>
                        <a:rPr lang="en-US" altLang="ko-KR" sz="1100" baseline="0" dirty="0" smtClean="0"/>
                        <a:t>(PSVR - </a:t>
                      </a: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Robot Rescue)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그림</a:t>
                      </a:r>
                      <a:r>
                        <a:rPr lang="en-US" altLang="ko-KR" sz="1100" dirty="0" smtClean="0"/>
                        <a:t>5)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플레이어</a:t>
                      </a:r>
                      <a:r>
                        <a:rPr lang="en-US" altLang="ko-KR" sz="1100" baseline="0" dirty="0" smtClean="0"/>
                        <a:t>(</a:t>
                      </a:r>
                      <a:r>
                        <a:rPr lang="ko-KR" altLang="en-US" sz="1100" baseline="0" dirty="0" smtClean="0"/>
                        <a:t>카메라</a:t>
                      </a:r>
                      <a:r>
                        <a:rPr lang="en-US" altLang="ko-KR" sz="1100" baseline="0" dirty="0" smtClean="0"/>
                        <a:t>)</a:t>
                      </a:r>
                      <a:r>
                        <a:rPr lang="ko-KR" altLang="en-US" sz="1100" baseline="0" dirty="0" smtClean="0"/>
                        <a:t>와 소통 </a:t>
                      </a:r>
                      <a:endParaRPr lang="en-US" altLang="ko-KR" sz="1100" baseline="0" dirty="0" smtClean="0"/>
                    </a:p>
                    <a:p>
                      <a:pPr algn="ctr" latinLnBrk="1"/>
                      <a:r>
                        <a:rPr lang="en-US" altLang="ko-KR" sz="1100" baseline="0" dirty="0" smtClean="0"/>
                        <a:t>(PSVR - </a:t>
                      </a: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Robot Rescue)</a:t>
                      </a:r>
                      <a:endParaRPr lang="ko-KR" altLang="en-US" sz="11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카메라 </a:t>
                      </a:r>
                      <a:r>
                        <a:rPr lang="ko-KR" altLang="en-US" dirty="0" err="1" smtClean="0"/>
                        <a:t>뷰를</a:t>
                      </a:r>
                      <a:r>
                        <a:rPr lang="ko-KR" altLang="en-US" dirty="0" smtClean="0"/>
                        <a:t> 통해 기존 게임 플레이에서 확인 불가능한 시야를 확인     가능하다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카메라</a:t>
                      </a:r>
                      <a:r>
                        <a:rPr lang="ko-KR" altLang="en-US" baseline="0" dirty="0" smtClean="0"/>
                        <a:t> 또한 캐릭터와 별개의 역할로 서로 의사소통을 하며 진행한다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47" y="2297295"/>
            <a:ext cx="3462334" cy="174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7" y="2297295"/>
            <a:ext cx="3458574" cy="174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56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헤드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트래킹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459658"/>
              </p:ext>
            </p:extLst>
          </p:nvPr>
        </p:nvGraphicFramePr>
        <p:xfrm>
          <a:off x="1223044" y="1801906"/>
          <a:ext cx="6527324" cy="37481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662"/>
                <a:gridCol w="3263662"/>
              </a:tblGrid>
              <a:tr h="2622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168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그림 </a:t>
                      </a:r>
                      <a:r>
                        <a:rPr lang="en-US" altLang="ko-KR" sz="1100" dirty="0" smtClean="0"/>
                        <a:t>6,7) </a:t>
                      </a:r>
                      <a:r>
                        <a:rPr lang="ko-KR" altLang="en-US" sz="1100" dirty="0" smtClean="0"/>
                        <a:t>헤드 </a:t>
                      </a:r>
                      <a:r>
                        <a:rPr lang="ko-KR" altLang="en-US" sz="1100" dirty="0" err="1" smtClean="0"/>
                        <a:t>트래킹을</a:t>
                      </a:r>
                      <a:r>
                        <a:rPr lang="ko-KR" altLang="en-US" sz="1100" dirty="0" smtClean="0"/>
                        <a:t> 통한 플레이어의 도움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(PSVR - </a:t>
                      </a: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Robot Rescue)</a:t>
                      </a:r>
                      <a:endParaRPr lang="ko-KR" altLang="en-US" sz="11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699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헤드 </a:t>
                      </a:r>
                      <a:r>
                        <a:rPr lang="ko-KR" altLang="en-US" sz="1800" dirty="0" err="1" smtClean="0"/>
                        <a:t>트레킹을</a:t>
                      </a:r>
                      <a:r>
                        <a:rPr lang="ko-KR" altLang="en-US" sz="1800" dirty="0" smtClean="0"/>
                        <a:t> 이용하여 </a:t>
                      </a:r>
                      <a:r>
                        <a:rPr lang="ko-KR" altLang="en-US" sz="1800" dirty="0" err="1" smtClean="0"/>
                        <a:t>트리거를</a:t>
                      </a:r>
                      <a:r>
                        <a:rPr lang="ko-KR" altLang="en-US" sz="1800" dirty="0" smtClean="0"/>
                        <a:t> 작동하거나 </a:t>
                      </a:r>
                      <a:endParaRPr lang="en-US" altLang="ko-KR" sz="18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캐릭터들의 진행을 도와줄 수 있다</a:t>
                      </a:r>
                      <a:endParaRPr lang="en-US" altLang="ko-KR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73" y="2162239"/>
            <a:ext cx="3690199" cy="212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29" y="2162239"/>
            <a:ext cx="3856724" cy="212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56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+mj-cs"/>
              </a:rPr>
              <a:t>RD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게임 특징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플레이 방식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태그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RD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게임 특징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246"/>
              </p:ext>
            </p:extLst>
          </p:nvPr>
        </p:nvGraphicFramePr>
        <p:xfrm>
          <a:off x="663388" y="1909483"/>
          <a:ext cx="7646636" cy="4041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3318"/>
                <a:gridCol w="3823318"/>
              </a:tblGrid>
              <a:tr h="235323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6894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그림</a:t>
                      </a:r>
                      <a:r>
                        <a:rPr lang="en-US" altLang="ko-KR" sz="1100" dirty="0" smtClean="0"/>
                        <a:t>8,9) </a:t>
                      </a:r>
                      <a:r>
                        <a:rPr lang="ko-KR" altLang="en-US" sz="1100" dirty="0" smtClean="0"/>
                        <a:t>태그를 이용한 </a:t>
                      </a: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인 다수</a:t>
                      </a:r>
                      <a:r>
                        <a:rPr lang="ko-KR" altLang="en-US" sz="1100" baseline="0" dirty="0" smtClean="0"/>
                        <a:t> 캐릭터 플레이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err="1" smtClean="0"/>
                        <a:t>드래곤퀘스트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dirty="0" err="1" smtClean="0"/>
                        <a:t>히어로즈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err="1" smtClean="0"/>
                        <a:t>드래곤에이지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dirty="0" err="1" smtClean="0"/>
                        <a:t>인쿼지션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  <a:tr h="1261334">
                <a:tc gridSpan="2"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000" dirty="0" smtClean="0"/>
                        <a:t>1</a:t>
                      </a:r>
                      <a:r>
                        <a:rPr lang="ko-KR" altLang="en-US" sz="2000" dirty="0" smtClean="0"/>
                        <a:t>인으로 플레이 할 경우 두 가지의 캐릭터가 같이 다니면서 </a:t>
                      </a:r>
                      <a:endParaRPr lang="en-US" altLang="ko-KR" sz="20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/>
                        <a:t>    </a:t>
                      </a:r>
                      <a:r>
                        <a:rPr lang="ko-KR" altLang="en-US" sz="2000" dirty="0" smtClean="0"/>
                        <a:t>캐릭터를 태그 하면서 번갈아 가며 컨트롤을 변경할 수 있다</a:t>
                      </a:r>
                      <a:r>
                        <a:rPr lang="en-US" altLang="ko-KR" sz="2000" dirty="0" smtClean="0"/>
                        <a:t>.</a:t>
                      </a:r>
                      <a:endParaRPr lang="ko-KR" altLang="en-US" sz="2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4" descr="https://crpgnews.files.wordpress.com/2014/08/dragon-age-inquisition-pc-u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20" y="1963271"/>
            <a:ext cx="3765710" cy="223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드래곤퀘스트 히어로즈2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1" y="1963271"/>
            <a:ext cx="3758931" cy="223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6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</TotalTime>
  <Words>839</Words>
  <Application>Microsoft Office PowerPoint</Application>
  <PresentationFormat>화면 슬라이드 쇼(4:3)</PresentationFormat>
  <Paragraphs>212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굴림</vt:lpstr>
      <vt:lpstr>Arial</vt:lpstr>
      <vt:lpstr>맑은 고딕</vt:lpstr>
      <vt:lpstr>Calibri</vt:lpstr>
      <vt:lpstr>배달의민족 주아</vt:lpstr>
      <vt:lpstr>Calibri Light</vt:lpstr>
      <vt:lpstr>a파도소리</vt:lpstr>
      <vt:lpstr>Sandoll 너랑나랑 03 Bold</vt:lpstr>
      <vt:lpstr>Arial Black</vt:lpstr>
      <vt:lpstr>10X10</vt:lpstr>
      <vt:lpstr>-윤고딕330</vt:lpstr>
      <vt:lpstr>Office 테마</vt:lpstr>
      <vt:lpstr>Forest de Amigo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입력해주세요 @땅콩의 고소한 꿀팁 블로그</dc:title>
  <dc:creator>song</dc:creator>
  <cp:lastModifiedBy>SeungHyen</cp:lastModifiedBy>
  <cp:revision>34</cp:revision>
  <dcterms:created xsi:type="dcterms:W3CDTF">2016-11-01T03:46:33Z</dcterms:created>
  <dcterms:modified xsi:type="dcterms:W3CDTF">2016-12-15T18:14:57Z</dcterms:modified>
</cp:coreProperties>
</file>